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handoutMasterIdLst>
    <p:handoutMasterId r:id="rId10"/>
  </p:handoutMasterIdLst>
  <p:sldIdLst>
    <p:sldId id="1525" r:id="rId2"/>
    <p:sldId id="1526" r:id="rId3"/>
    <p:sldId id="1527" r:id="rId4"/>
    <p:sldId id="1528" r:id="rId5"/>
    <p:sldId id="1529" r:id="rId6"/>
    <p:sldId id="1530" r:id="rId7"/>
    <p:sldId id="1531" r:id="rId8"/>
  </p:sldIdLst>
  <p:sldSz cx="9144000" cy="6858000" type="screen4x3"/>
  <p:notesSz cx="6746875" cy="9913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F25"/>
    <a:srgbClr val="F7F7F7"/>
    <a:srgbClr val="FFFFCC"/>
    <a:srgbClr val="C3DDF9"/>
    <a:srgbClr val="8CFCFC"/>
    <a:srgbClr val="C9C400"/>
    <a:srgbClr val="D1CC00"/>
    <a:srgbClr val="4BA63C"/>
    <a:srgbClr val="00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sfarg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Mørk stil 1 - uthevingsfarg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ys stil 2 - uthevingsfar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Lys stil 3 - uthevingsfarg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ys stil 3 - uthevingsfar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ys stil 3 - uthevingsfarg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ys stil 2 - uthevingsfarg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ys stil 2 - uthevingsfarg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7CE84F3-28C3-443E-9E96-99CF82512B78}" styleName="Mørk stil 1 - uthevingsfarg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Middels stil 2 - uthevingsfarg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90" autoAdjust="0"/>
    <p:restoredTop sz="93750" autoAdjust="0"/>
  </p:normalViewPr>
  <p:slideViewPr>
    <p:cSldViewPr snapToGrid="0">
      <p:cViewPr varScale="1">
        <p:scale>
          <a:sx n="100" d="100"/>
          <a:sy n="100" d="100"/>
        </p:scale>
        <p:origin x="101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0" d="100"/>
        <a:sy n="400" d="100"/>
      </p:scale>
      <p:origin x="0" y="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nb-NO" smtClean="0"/>
              <a:t>Jordal 14.09.2012</a:t>
            </a:r>
            <a:endParaRPr lang="en-US"/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CF7CBE4-D8B3-4E27-BB95-5E6E0E9C86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39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nb-NO" smtClean="0"/>
              <a:t>Jordal 14.09.2012</a:t>
            </a:r>
            <a:endParaRPr lang="en-US"/>
          </a:p>
        </p:txBody>
      </p:sp>
      <p:sp>
        <p:nvSpPr>
          <p:cNvPr id="224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1363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4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706938"/>
            <a:ext cx="53975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4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24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A2CF57F-92DD-424D-A423-D9A4FA72C5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14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dirty="0" smtClean="0">
              <a:latin typeface="Arial" pitchFamily="34" charset="0"/>
            </a:endParaRPr>
          </a:p>
        </p:txBody>
      </p:sp>
      <p:sp>
        <p:nvSpPr>
          <p:cNvPr id="319491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C73A104B-D20A-40B3-9B47-B076F1C314DF}" type="slidenum">
              <a:rPr lang="en-US" sz="1200">
                <a:latin typeface="Arial" pitchFamily="34" charset="0"/>
              </a:rPr>
              <a:pPr eaLnBrk="1" hangingPunct="1"/>
              <a:t>1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29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>
                <a:latin typeface="Arial" pitchFamily="34" charset="0"/>
              </a:rPr>
              <a:t>Problemer</a:t>
            </a:r>
            <a:r>
              <a:rPr lang="nb-NO" baseline="0" dirty="0" smtClean="0">
                <a:latin typeface="Arial" pitchFamily="34" charset="0"/>
              </a:rPr>
              <a:t> for elever som </a:t>
            </a:r>
            <a:r>
              <a:rPr lang="nb-NO" baseline="0" dirty="0" err="1" smtClean="0">
                <a:latin typeface="Arial" pitchFamily="34" charset="0"/>
              </a:rPr>
              <a:t>venstrejusterer</a:t>
            </a:r>
            <a:endParaRPr lang="nb-NO" dirty="0" smtClean="0">
              <a:latin typeface="Arial" pitchFamily="34" charset="0"/>
            </a:endParaRPr>
          </a:p>
          <a:p>
            <a:pPr eaLnBrk="1" hangingPunct="1"/>
            <a:endParaRPr lang="nb-NO" dirty="0" smtClean="0">
              <a:latin typeface="Arial" pitchFamily="34" charset="0"/>
            </a:endParaRPr>
          </a:p>
        </p:txBody>
      </p:sp>
      <p:sp>
        <p:nvSpPr>
          <p:cNvPr id="320515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5FFFA359-DE8E-4AC8-AF2F-7AFE198C31FB}" type="slidenum">
              <a:rPr lang="en-US" sz="1200">
                <a:latin typeface="Arial" pitchFamily="34" charset="0"/>
              </a:rPr>
              <a:pPr eaLnBrk="1" hangingPunct="1"/>
              <a:t>2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544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smtClean="0">
              <a:latin typeface="Arial" pitchFamily="34" charset="0"/>
            </a:endParaRPr>
          </a:p>
        </p:txBody>
      </p:sp>
      <p:sp>
        <p:nvSpPr>
          <p:cNvPr id="320515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5FFFA359-DE8E-4AC8-AF2F-7AFE198C31FB}" type="slidenum">
              <a:rPr lang="en-US" sz="1200">
                <a:latin typeface="Arial" pitchFamily="34" charset="0"/>
              </a:rPr>
              <a:pPr eaLnBrk="1" hangingPunct="1"/>
              <a:t>3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19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b-NO" dirty="0" smtClean="0">
                <a:latin typeface="Arial" pitchFamily="34" charset="0"/>
              </a:rPr>
              <a:t>Varier med:</a:t>
            </a:r>
          </a:p>
          <a:p>
            <a:pPr eaLnBrk="1" hangingPunct="1"/>
            <a:r>
              <a:rPr lang="nb-NO" dirty="0" smtClean="0">
                <a:latin typeface="Arial" pitchFamily="34" charset="0"/>
              </a:rPr>
              <a:t>Størst differens</a:t>
            </a:r>
          </a:p>
          <a:p>
            <a:pPr eaLnBrk="1" hangingPunct="1"/>
            <a:r>
              <a:rPr lang="nb-NO" dirty="0" smtClean="0">
                <a:latin typeface="Arial" pitchFamily="34" charset="0"/>
              </a:rPr>
              <a:t>Størst Sum</a:t>
            </a:r>
          </a:p>
          <a:p>
            <a:pPr eaLnBrk="1" hangingPunct="1"/>
            <a:r>
              <a:rPr lang="nb-NO" dirty="0" smtClean="0">
                <a:latin typeface="Arial" pitchFamily="34" charset="0"/>
              </a:rPr>
              <a:t>Minst Sum</a:t>
            </a:r>
          </a:p>
          <a:p>
            <a:pPr eaLnBrk="1" hangingPunct="1"/>
            <a:endParaRPr lang="nb-NO" dirty="0" smtClean="0">
              <a:latin typeface="Arial" pitchFamily="34" charset="0"/>
            </a:endParaRPr>
          </a:p>
          <a:p>
            <a:pPr eaLnBrk="1" hangingPunct="1"/>
            <a:r>
              <a:rPr lang="nb-NO" dirty="0" smtClean="0">
                <a:latin typeface="Arial" pitchFamily="34" charset="0"/>
              </a:rPr>
              <a:t>Utstyr Kortstokk</a:t>
            </a:r>
          </a:p>
        </p:txBody>
      </p:sp>
      <p:sp>
        <p:nvSpPr>
          <p:cNvPr id="321539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B643F0AC-5A2F-41DA-A2B1-CF2E3DD8DD9C}" type="slidenum">
              <a:rPr lang="en-US" sz="1200">
                <a:latin typeface="Arial" pitchFamily="34" charset="0"/>
              </a:rPr>
              <a:pPr eaLnBrk="1" hangingPunct="1"/>
              <a:t>4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551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b-NO" smtClean="0">
              <a:latin typeface="Arial" pitchFamily="34" charset="0"/>
            </a:endParaRPr>
          </a:p>
        </p:txBody>
      </p:sp>
      <p:sp>
        <p:nvSpPr>
          <p:cNvPr id="322563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3F1E8E8B-4806-42A0-99DD-7489A4ABB3E8}" type="slidenum">
              <a:rPr lang="en-US" sz="1200">
                <a:latin typeface="Arial" pitchFamily="34" charset="0"/>
              </a:rPr>
              <a:pPr eaLnBrk="1" hangingPunct="1"/>
              <a:t>5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35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b-NO" smtClean="0">
                <a:latin typeface="Arial" pitchFamily="34" charset="0"/>
              </a:rPr>
              <a:t>Flere løsninger?</a:t>
            </a:r>
          </a:p>
          <a:p>
            <a:pPr eaLnBrk="1" hangingPunct="1"/>
            <a:endParaRPr lang="nb-NO" smtClean="0">
              <a:latin typeface="Arial" pitchFamily="34" charset="0"/>
            </a:endParaRPr>
          </a:p>
          <a:p>
            <a:pPr eaLnBrk="1" hangingPunct="1"/>
            <a:r>
              <a:rPr lang="nb-NO" smtClean="0">
                <a:latin typeface="Arial" pitchFamily="34" charset="0"/>
              </a:rPr>
              <a:t>Varier med: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Størst differens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Størst Sum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Minst Sum</a:t>
            </a:r>
          </a:p>
          <a:p>
            <a:pPr eaLnBrk="1" hangingPunct="1"/>
            <a:endParaRPr lang="nb-NO" smtClean="0">
              <a:latin typeface="Arial" pitchFamily="34" charset="0"/>
            </a:endParaRPr>
          </a:p>
          <a:p>
            <a:pPr eaLnBrk="1" hangingPunct="1"/>
            <a:r>
              <a:rPr lang="nb-NO" smtClean="0">
                <a:latin typeface="Arial" pitchFamily="34" charset="0"/>
              </a:rPr>
              <a:t>Utstyr Kortstokk</a:t>
            </a:r>
          </a:p>
        </p:txBody>
      </p:sp>
      <p:sp>
        <p:nvSpPr>
          <p:cNvPr id="323587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C4077639-9CC7-47B1-A716-50F4C8EAD6A6}" type="slidenum">
              <a:rPr lang="en-US" sz="1200">
                <a:latin typeface="Arial" pitchFamily="34" charset="0"/>
              </a:rPr>
              <a:pPr eaLnBrk="1" hangingPunct="1"/>
              <a:t>6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42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b-NO" smtClean="0">
                <a:latin typeface="Arial" pitchFamily="34" charset="0"/>
              </a:rPr>
              <a:t>Varier med: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Størst differens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Størst Sum</a:t>
            </a:r>
          </a:p>
          <a:p>
            <a:pPr eaLnBrk="1" hangingPunct="1"/>
            <a:r>
              <a:rPr lang="nb-NO" smtClean="0">
                <a:latin typeface="Arial" pitchFamily="34" charset="0"/>
              </a:rPr>
              <a:t>Minst Sum</a:t>
            </a:r>
          </a:p>
          <a:p>
            <a:pPr eaLnBrk="1" hangingPunct="1"/>
            <a:endParaRPr lang="nb-NO" smtClean="0">
              <a:latin typeface="Arial" pitchFamily="34" charset="0"/>
            </a:endParaRPr>
          </a:p>
          <a:p>
            <a:pPr eaLnBrk="1" hangingPunct="1"/>
            <a:r>
              <a:rPr lang="nb-NO" smtClean="0">
                <a:latin typeface="Arial" pitchFamily="34" charset="0"/>
              </a:rPr>
              <a:t>Utstyr Kortstokk</a:t>
            </a:r>
          </a:p>
        </p:txBody>
      </p:sp>
      <p:sp>
        <p:nvSpPr>
          <p:cNvPr id="324611" name="Plassholder for lysbildenummer 2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/>
            <a:fld id="{8CE4090B-132A-43CD-9631-8602B1C68471}" type="slidenum">
              <a:rPr lang="en-US" sz="1200">
                <a:latin typeface="Arial" pitchFamily="34" charset="0"/>
              </a:rPr>
              <a:pPr eaLnBrk="1" hangingPunct="1"/>
              <a:t>7</a:t>
            </a:fld>
            <a:endParaRPr lang="en-US" sz="12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0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55B2-7A2F-4978-9528-B139DFE161F1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317352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75E05-7F9C-482A-B39D-4133E7FB486E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96896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04E0E-26C0-4E20-A416-93F801BB73F4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4677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75579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87C5-8802-4423-8381-F058031E05EE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28426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C77-8813-43DA-B1F7-F5C027BC5BA8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6761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5E93-BED2-4DE5-A3E3-D8FF456B7646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299721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AF50-9116-4E39-B7A1-D344F82E2CDE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406584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87C5-8802-4423-8381-F058031E05EE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424108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CF6F-58A2-4201-9CDE-875D7EC950D6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52247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alt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F6B4D-5A9B-4318-849D-C693004DA6D6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411225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alt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 alt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87C5-8802-4423-8381-F058031E05EE}" type="slidenum">
              <a:rPr lang="nb-NO" altLang="en-US" smtClean="0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49954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98807"/>
          </a:xfrm>
        </p:spPr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Minst Differanse – Utstyr kortstokk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2390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038" y="3414600"/>
            <a:ext cx="248602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762" y="121190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980" y="1240187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947" y="122460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932" y="120706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595" y="1265034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42000" y="3027082"/>
            <a:ext cx="3185660" cy="2658035"/>
          </a:xfrm>
          <a:prstGeom prst="rect">
            <a:avLst/>
          </a:prstGeom>
        </p:spPr>
      </p:pic>
      <p:sp>
        <p:nvSpPr>
          <p:cNvPr id="15" name="Plassholder for innhold 6"/>
          <p:cNvSpPr>
            <a:spLocks noGrp="1"/>
          </p:cNvSpPr>
          <p:nvPr>
            <p:ph idx="1"/>
          </p:nvPr>
        </p:nvSpPr>
        <p:spPr>
          <a:xfrm>
            <a:off x="1286485" y="2945758"/>
            <a:ext cx="6631413" cy="1382436"/>
          </a:xfrm>
        </p:spPr>
        <p:txBody>
          <a:bodyPr>
            <a:normAutofit fontScale="92500" lnSpcReduction="10000"/>
          </a:bodyPr>
          <a:lstStyle/>
          <a:p>
            <a:r>
              <a:rPr lang="nb-NO" sz="2200" dirty="0" smtClean="0">
                <a:solidFill>
                  <a:srgbClr val="000000"/>
                </a:solidFill>
              </a:rPr>
              <a:t>Bruk verdiene på kortene og lag et tresifret tall og et tosifret tall</a:t>
            </a:r>
          </a:p>
          <a:p>
            <a:r>
              <a:rPr lang="nb-NO" sz="2200" dirty="0" smtClean="0">
                <a:solidFill>
                  <a:srgbClr val="000000"/>
                </a:solidFill>
              </a:rPr>
              <a:t>Subtrahere tallene og regn ut, f.eks. 257 – 89 = 168 </a:t>
            </a:r>
          </a:p>
          <a:p>
            <a:r>
              <a:rPr lang="nb-NO" sz="2200" dirty="0" smtClean="0">
                <a:solidFill>
                  <a:srgbClr val="000000"/>
                </a:solidFill>
              </a:rPr>
              <a:t>Eleven(e) som får minst differanse, vinner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1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71782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Minst Differanse?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3414" name="Bild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901" y="3186954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5" name="Bild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816" y="3212166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6" name="Bild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998" y="181012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7" name="Bild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1792754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8" name="Bild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54" y="1818154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1737544" y="3467295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–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1830177" y="4859814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2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16139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Minst Differanse?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3413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228725"/>
            <a:ext cx="528955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4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88" y="40386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5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18002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6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40513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7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18002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8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225" y="18256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594545" y="4206883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–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597530" y="5696519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3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01847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Minst Differanse - Løsning?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4437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228725"/>
            <a:ext cx="528955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38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39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40386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40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8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41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8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442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40767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594545" y="4206883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–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597530" y="5696519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pic>
        <p:nvPicPr>
          <p:cNvPr id="13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211" y="407894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218" y="4042336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4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150035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-21738"/>
            <a:ext cx="8229600" cy="1143000"/>
          </a:xfrm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Størst Sum?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5462" name="Bild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735" y="2478124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3" name="Bild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28" y="1155427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4" name="Bild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077" y="230849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5" name="Bild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78" y="111016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6" name="Bild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948" y="344189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594545" y="4206883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+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597530" y="5696519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5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3978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1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942"/>
            <a:ext cx="8229600" cy="1143000"/>
          </a:xfrm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dirty="0" smtClean="0">
                <a:ea typeface="+mj-ea"/>
                <a:cs typeface="+mj-cs"/>
              </a:rPr>
              <a:t>Størst Sum – Løsning?</a:t>
            </a:r>
            <a:endParaRPr lang="nb-NO" dirty="0">
              <a:ea typeface="+mj-ea"/>
              <a:cs typeface="+mj-cs"/>
            </a:endParaRPr>
          </a:p>
        </p:txBody>
      </p:sp>
      <p:pic>
        <p:nvPicPr>
          <p:cNvPr id="276485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228725"/>
            <a:ext cx="528955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6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4014788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7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8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8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9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4002088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90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776413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597530" y="5696519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594545" y="4206883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+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6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66982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5" name="Text Box 5"/>
          <p:cNvSpPr txBox="1">
            <a:spLocks noChangeArrowheads="1"/>
          </p:cNvSpPr>
          <p:nvPr/>
        </p:nvSpPr>
        <p:spPr bwMode="auto">
          <a:xfrm>
            <a:off x="1063625" y="4570413"/>
            <a:ext cx="5235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nb-NO" sz="2000"/>
          </a:p>
        </p:txBody>
      </p:sp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  <a:scene3d>
              <a:camera prst="orthographicFront"/>
              <a:lightRig rig="soft" dir="t"/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b-NO" sz="2600" dirty="0" smtClean="0">
                <a:ea typeface="+mj-ea"/>
                <a:cs typeface="+mj-cs"/>
              </a:rPr>
              <a:t>Varier </a:t>
            </a:r>
            <a:r>
              <a:rPr lang="nb-NO" sz="2600" dirty="0">
                <a:ea typeface="+mj-ea"/>
                <a:cs typeface="+mj-cs"/>
              </a:rPr>
              <a:t>med: </a:t>
            </a:r>
            <a:r>
              <a:rPr lang="nb-NO" sz="2600" dirty="0" smtClean="0">
                <a:ea typeface="+mj-ea"/>
                <a:cs typeface="+mj-cs"/>
              </a:rPr>
              <a:t/>
            </a:r>
            <a:br>
              <a:rPr lang="nb-NO" sz="2600" dirty="0" smtClean="0">
                <a:ea typeface="+mj-ea"/>
                <a:cs typeface="+mj-cs"/>
              </a:rPr>
            </a:br>
            <a:r>
              <a:rPr lang="nb-NO" sz="2600" dirty="0" smtClean="0">
                <a:ea typeface="+mj-ea"/>
                <a:cs typeface="+mj-cs"/>
              </a:rPr>
              <a:t>Minst og Størst Differanse, Størst og Minst Sum</a:t>
            </a:r>
            <a:endParaRPr lang="nb-NO" sz="2600" dirty="0">
              <a:ea typeface="+mj-ea"/>
              <a:cs typeface="+mj-cs"/>
            </a:endParaRPr>
          </a:p>
        </p:txBody>
      </p:sp>
      <p:pic>
        <p:nvPicPr>
          <p:cNvPr id="277509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228725"/>
            <a:ext cx="5289550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10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40640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11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18129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12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408940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13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18002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7514" name="Bild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180022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tel 1"/>
          <p:cNvSpPr txBox="1">
            <a:spLocks/>
          </p:cNvSpPr>
          <p:nvPr/>
        </p:nvSpPr>
        <p:spPr>
          <a:xfrm>
            <a:off x="597530" y="5696519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=</a:t>
            </a:r>
            <a:endParaRPr lang="nb-NO" dirty="0"/>
          </a:p>
        </p:txBody>
      </p:sp>
      <p:sp>
        <p:nvSpPr>
          <p:cNvPr id="12" name="Tittel 1"/>
          <p:cNvSpPr txBox="1">
            <a:spLocks/>
          </p:cNvSpPr>
          <p:nvPr/>
        </p:nvSpPr>
        <p:spPr>
          <a:xfrm>
            <a:off x="594545" y="4206883"/>
            <a:ext cx="1071397" cy="738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/>
              <a:lightRig rig="soft" dir="t"/>
            </a:scene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nb-NO" dirty="0" smtClean="0"/>
              <a:t>+</a:t>
            </a:r>
            <a:endParaRPr lang="nb-NO" dirty="0"/>
          </a:p>
        </p:txBody>
      </p:sp>
      <p:pic>
        <p:nvPicPr>
          <p:cNvPr id="13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246" y="1810870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Bild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450" y="1813858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d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922" y="407203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247" y="405933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763" y="4055035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94" y="1798731"/>
            <a:ext cx="9017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119DF-677C-4B7D-8069-7D92F3C8A9B2}" type="slidenum">
              <a:rPr lang="nb-NO" altLang="en-US" smtClean="0"/>
              <a:pPr/>
              <a:t>7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91270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64622</TotalTime>
  <Words>128</Words>
  <Application>Microsoft Macintosh PowerPoint</Application>
  <PresentationFormat>Skjermfremvisning (4:3)</PresentationFormat>
  <Paragraphs>57</Paragraphs>
  <Slides>7</Slides>
  <Notes>7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Calibri</vt:lpstr>
      <vt:lpstr>Garamond</vt:lpstr>
      <vt:lpstr>MS PGothic</vt:lpstr>
      <vt:lpstr>Arial</vt:lpstr>
      <vt:lpstr>Office-tema</vt:lpstr>
      <vt:lpstr>Minst Differanse – Utstyr kortstokk</vt:lpstr>
      <vt:lpstr>Minst Differanse?</vt:lpstr>
      <vt:lpstr>Minst Differanse?</vt:lpstr>
      <vt:lpstr>Minst Differanse - Løsning?</vt:lpstr>
      <vt:lpstr>Størst Sum?</vt:lpstr>
      <vt:lpstr>Størst Sum – Løsning?</vt:lpstr>
      <vt:lpstr>Varier med:  Minst og Størst Differanse, Størst og Minst Sum</vt:lpstr>
    </vt:vector>
  </TitlesOfParts>
  <Manager/>
  <Company>UDE</Company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 Teller</dc:title>
  <dc:subject>Matematikk</dc:subject>
  <dc:creator>Ole Harald Johansen</dc:creator>
  <cp:keywords>Misoppfatninger i matematikk</cp:keywords>
  <dc:description/>
  <cp:lastModifiedBy>Ole H. Johansen</cp:lastModifiedBy>
  <cp:revision>2462</cp:revision>
  <dcterms:created xsi:type="dcterms:W3CDTF">2005-01-17T21:29:58Z</dcterms:created>
  <dcterms:modified xsi:type="dcterms:W3CDTF">2016-09-06T18:46:56Z</dcterms:modified>
  <cp:category>Matematikkdidaktikk</cp:category>
</cp:coreProperties>
</file>