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9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260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971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210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651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899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68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290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89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14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137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904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92A1B-F5E6-41AF-B990-D7DB6FCAC6CB}" type="datetimeFigureOut">
              <a:rPr lang="nb-NO" smtClean="0"/>
              <a:t>21.09.2016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1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Forskningsprosjektet </a:t>
            </a:r>
            <a:r>
              <a:rPr lang="nb-NO" i="1" dirty="0" smtClean="0"/>
              <a:t>«I</a:t>
            </a:r>
            <a:r>
              <a:rPr lang="nb-NO" i="1" dirty="0" smtClean="0"/>
              <a:t>ntensivundervisning </a:t>
            </a:r>
            <a:r>
              <a:rPr lang="nb-NO" i="1" dirty="0"/>
              <a:t>i matematikk for </a:t>
            </a:r>
            <a:r>
              <a:rPr lang="nb-NO" i="1" dirty="0" smtClean="0"/>
              <a:t>yrkesfagelever»</a:t>
            </a:r>
            <a:endParaRPr lang="nb-NO" i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Kort presentasjon av prosjektet</a:t>
            </a:r>
          </a:p>
        </p:txBody>
      </p:sp>
    </p:spTree>
    <p:extLst>
      <p:ext uri="{BB962C8B-B14F-4D97-AF65-F5344CB8AC3E}">
        <p14:creationId xmlns:p14="http://schemas.microsoft.com/office/powerpoint/2010/main" val="222001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Bakgrunnen for prosjektet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Stort frafall i </a:t>
            </a:r>
            <a:r>
              <a:rPr lang="nb-NO" dirty="0"/>
              <a:t>videregående </a:t>
            </a:r>
            <a:r>
              <a:rPr lang="nb-NO" dirty="0" smtClean="0"/>
              <a:t>opplæring</a:t>
            </a:r>
            <a:endParaRPr lang="nb-NO" dirty="0"/>
          </a:p>
          <a:p>
            <a:r>
              <a:rPr lang="nb-NO" dirty="0" smtClean="0"/>
              <a:t>Skolene </a:t>
            </a:r>
            <a:r>
              <a:rPr lang="nb-NO" dirty="0"/>
              <a:t>gjennomfører mange </a:t>
            </a:r>
            <a:r>
              <a:rPr lang="nb-NO" dirty="0" smtClean="0"/>
              <a:t>tiltak </a:t>
            </a:r>
            <a:r>
              <a:rPr lang="nb-NO" dirty="0"/>
              <a:t>for å hjelpe </a:t>
            </a:r>
            <a:r>
              <a:rPr lang="nb-NO" dirty="0" smtClean="0"/>
              <a:t>elevene, </a:t>
            </a:r>
            <a:r>
              <a:rPr lang="nb-NO" dirty="0"/>
              <a:t>men mangler </a:t>
            </a:r>
            <a:r>
              <a:rPr lang="nb-NO" dirty="0" smtClean="0"/>
              <a:t>forskningsbasert kunnskap </a:t>
            </a:r>
            <a:r>
              <a:rPr lang="nb-NO" dirty="0"/>
              <a:t>om </a:t>
            </a:r>
            <a:r>
              <a:rPr lang="nb-NO" dirty="0" smtClean="0"/>
              <a:t>tiltakene </a:t>
            </a:r>
            <a:r>
              <a:rPr lang="nb-NO" dirty="0"/>
              <a:t>virker</a:t>
            </a:r>
          </a:p>
          <a:p>
            <a:r>
              <a:rPr lang="nb-NO" dirty="0"/>
              <a:t>Matematikkfaget omtales ofte som et «hengefag» som fører til </a:t>
            </a:r>
            <a:r>
              <a:rPr lang="nb-NO" dirty="0" smtClean="0"/>
              <a:t>frafall</a:t>
            </a:r>
          </a:p>
          <a:p>
            <a:r>
              <a:rPr lang="nb-NO" dirty="0" smtClean="0"/>
              <a:t>Prosjektet </a:t>
            </a:r>
            <a:r>
              <a:rPr lang="nb-NO" dirty="0"/>
              <a:t>er finansiert av Kunnskapsdepartementet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950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Innholdet i prosjektet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7253" y="1499700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nb-NO" dirty="0" smtClean="0"/>
              <a:t>Mål</a:t>
            </a:r>
            <a:r>
              <a:rPr lang="nb-NO" dirty="0"/>
              <a:t>: Gi </a:t>
            </a:r>
            <a:r>
              <a:rPr lang="nb-NO" dirty="0" smtClean="0"/>
              <a:t>elevene bedre </a:t>
            </a:r>
            <a:r>
              <a:rPr lang="nb-NO" dirty="0"/>
              <a:t>kompetanse i </a:t>
            </a:r>
            <a:r>
              <a:rPr lang="nb-NO" dirty="0" smtClean="0"/>
              <a:t>matematikk</a:t>
            </a:r>
          </a:p>
          <a:p>
            <a:pPr lvl="1"/>
            <a:r>
              <a:rPr lang="nb-NO" dirty="0" smtClean="0"/>
              <a:t>Kunnskap</a:t>
            </a:r>
            <a:r>
              <a:rPr lang="nb-NO" dirty="0"/>
              <a:t>, motivasjon, mestring, holdning til faget</a:t>
            </a:r>
          </a:p>
          <a:p>
            <a:r>
              <a:rPr lang="nb-NO" dirty="0"/>
              <a:t>Varighet: </a:t>
            </a:r>
            <a:r>
              <a:rPr lang="nb-NO" dirty="0" smtClean="0"/>
              <a:t>5 dager </a:t>
            </a:r>
            <a:r>
              <a:rPr lang="nb-NO" dirty="0"/>
              <a:t>med kun </a:t>
            </a:r>
            <a:r>
              <a:rPr lang="nb-NO" dirty="0" smtClean="0"/>
              <a:t>matematikkundervisning</a:t>
            </a:r>
          </a:p>
          <a:p>
            <a:r>
              <a:rPr lang="nb-NO" dirty="0" smtClean="0"/>
              <a:t>Tidspunkt: Skoledagene torsdag-fredag og mandag-onsdag rett etter påske</a:t>
            </a:r>
          </a:p>
          <a:p>
            <a:r>
              <a:rPr lang="nb-NO" dirty="0" smtClean="0"/>
              <a:t>Deltakelse: Alle elevene som blir valgt ut skal delta</a:t>
            </a:r>
            <a:r>
              <a:rPr lang="nb-NO" dirty="0"/>
              <a:t>. </a:t>
            </a:r>
            <a:r>
              <a:rPr lang="nb-NO" dirty="0" smtClean="0"/>
              <a:t>Dette kommer i stedet </a:t>
            </a:r>
            <a:r>
              <a:rPr lang="nb-NO" dirty="0"/>
              <a:t>for vanlig </a:t>
            </a:r>
            <a:r>
              <a:rPr lang="nb-NO" dirty="0" smtClean="0"/>
              <a:t>undervisning disse dagene</a:t>
            </a:r>
            <a:endParaRPr lang="nb-NO" dirty="0"/>
          </a:p>
          <a:p>
            <a:r>
              <a:rPr lang="nb-NO" dirty="0" smtClean="0"/>
              <a:t>Målgruppe: Elever med forholdsvis svake prestasjoner i matematikk </a:t>
            </a:r>
            <a:r>
              <a:rPr lang="nb-NO" dirty="0"/>
              <a:t>på teknikk og industriell produksjon (TIP) og helse og oppvekstfag (HO) </a:t>
            </a:r>
            <a:endParaRPr lang="nb-NO" dirty="0" smtClean="0"/>
          </a:p>
          <a:p>
            <a:r>
              <a:rPr lang="nb-NO" dirty="0" smtClean="0"/>
              <a:t>Deltakere: Alle skolene i </a:t>
            </a:r>
            <a:r>
              <a:rPr lang="nb-NO" dirty="0"/>
              <a:t>Vest-Agder, Rogaland, Sør-Trøndelag og </a:t>
            </a:r>
            <a:r>
              <a:rPr lang="nb-NO" dirty="0" smtClean="0"/>
              <a:t>Nordland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719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Elevene skal gjøre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00112"/>
            <a:ext cx="10515600" cy="4351338"/>
          </a:xfrm>
        </p:spPr>
        <p:txBody>
          <a:bodyPr>
            <a:normAutofit/>
          </a:bodyPr>
          <a:lstStyle/>
          <a:p>
            <a:r>
              <a:rPr lang="nb-NO" dirty="0"/>
              <a:t>Høst:</a:t>
            </a:r>
          </a:p>
          <a:p>
            <a:pPr lvl="1"/>
            <a:r>
              <a:rPr lang="nb-NO" dirty="0"/>
              <a:t>Alle elever: Spørreundersøkelse – holdninger til faget, motivasjon, trivsel</a:t>
            </a:r>
          </a:p>
          <a:p>
            <a:pPr lvl="1"/>
            <a:r>
              <a:rPr lang="nb-NO" dirty="0"/>
              <a:t>Alle elever: Prøve i matematikk</a:t>
            </a:r>
          </a:p>
          <a:p>
            <a:r>
              <a:rPr lang="nb-NO" dirty="0"/>
              <a:t>Vår:</a:t>
            </a:r>
          </a:p>
          <a:p>
            <a:pPr lvl="1"/>
            <a:r>
              <a:rPr lang="nb-NO" dirty="0" smtClean="0"/>
              <a:t>Noen elever: Skal ha intensivundervisningen</a:t>
            </a:r>
            <a:endParaRPr lang="nb-NO" dirty="0"/>
          </a:p>
          <a:p>
            <a:pPr lvl="2"/>
            <a:r>
              <a:rPr lang="nb-NO" dirty="0" smtClean="0"/>
              <a:t>Elever som presterer svakt i faget på TIP og HO</a:t>
            </a:r>
          </a:p>
          <a:p>
            <a:pPr lvl="2"/>
            <a:r>
              <a:rPr lang="nb-NO" dirty="0" smtClean="0"/>
              <a:t>Halvparten </a:t>
            </a:r>
            <a:r>
              <a:rPr lang="nb-NO" dirty="0"/>
              <a:t>av </a:t>
            </a:r>
            <a:r>
              <a:rPr lang="nb-NO" dirty="0" smtClean="0"/>
              <a:t>skolene </a:t>
            </a:r>
            <a:r>
              <a:rPr lang="nb-NO" dirty="0"/>
              <a:t>blir trukket ut </a:t>
            </a:r>
            <a:r>
              <a:rPr lang="nb-NO" dirty="0" smtClean="0"/>
              <a:t>tilfeldig til </a:t>
            </a:r>
            <a:r>
              <a:rPr lang="nb-NO" dirty="0"/>
              <a:t>å gjennomføre </a:t>
            </a:r>
            <a:r>
              <a:rPr lang="nb-NO" dirty="0" smtClean="0"/>
              <a:t>intensivundervisningen</a:t>
            </a:r>
            <a:endParaRPr lang="nb-NO" dirty="0"/>
          </a:p>
          <a:p>
            <a:pPr lvl="1"/>
            <a:r>
              <a:rPr lang="nb-NO" dirty="0"/>
              <a:t>Alle elever: Ny spørreundersøkelse</a:t>
            </a:r>
          </a:p>
          <a:p>
            <a:pPr lvl="1"/>
            <a:r>
              <a:rPr lang="nb-NO" dirty="0"/>
              <a:t>Alle elever: Ny prøve i matematikk</a:t>
            </a:r>
          </a:p>
          <a:p>
            <a:pPr lvl="1"/>
            <a:r>
              <a:rPr lang="nb-NO" dirty="0"/>
              <a:t>Noen få elever: Intervju</a:t>
            </a:r>
          </a:p>
        </p:txBody>
      </p:sp>
    </p:spTree>
    <p:extLst>
      <p:ext uri="{BB962C8B-B14F-4D97-AF65-F5344CB8AC3E}">
        <p14:creationId xmlns:p14="http://schemas.microsoft.com/office/powerpoint/2010/main" val="118445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Samtykke og forskning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56307" y="1445379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nb-NO" dirty="0"/>
              <a:t>Tiltaket evalueres </a:t>
            </a:r>
            <a:r>
              <a:rPr lang="nb-NO" dirty="0" smtClean="0"/>
              <a:t>Senter </a:t>
            </a:r>
            <a:r>
              <a:rPr lang="nb-NO" dirty="0"/>
              <a:t>for økonomisk forskning ved </a:t>
            </a:r>
            <a:r>
              <a:rPr lang="nb-NO" dirty="0" smtClean="0"/>
              <a:t>NTNU og Rambøll </a:t>
            </a:r>
            <a:r>
              <a:rPr lang="nb-NO" dirty="0"/>
              <a:t>Management </a:t>
            </a:r>
            <a:r>
              <a:rPr lang="nb-NO" dirty="0" err="1"/>
              <a:t>Consulting</a:t>
            </a:r>
            <a:endParaRPr lang="nb-NO" dirty="0"/>
          </a:p>
          <a:p>
            <a:r>
              <a:rPr lang="nb-NO" dirty="0" smtClean="0"/>
              <a:t>Det er nødvendig å koble sammen informasjon om elevene fra ulike kilder</a:t>
            </a:r>
            <a:endParaRPr lang="nb-NO" dirty="0"/>
          </a:p>
          <a:p>
            <a:pPr lvl="1"/>
            <a:r>
              <a:rPr lang="nb-NO" dirty="0" smtClean="0"/>
              <a:t>Aktuelle </a:t>
            </a:r>
            <a:r>
              <a:rPr lang="nb-NO" dirty="0"/>
              <a:t>data:</a:t>
            </a:r>
          </a:p>
          <a:p>
            <a:pPr lvl="2"/>
            <a:r>
              <a:rPr lang="nb-NO" dirty="0" smtClean="0"/>
              <a:t>Svarene </a:t>
            </a:r>
            <a:r>
              <a:rPr lang="nb-NO" dirty="0"/>
              <a:t>på </a:t>
            </a:r>
            <a:r>
              <a:rPr lang="nb-NO" dirty="0" smtClean="0"/>
              <a:t>spørreundersøkelsene</a:t>
            </a:r>
          </a:p>
          <a:p>
            <a:pPr lvl="2"/>
            <a:r>
              <a:rPr lang="nb-NO" dirty="0" smtClean="0"/>
              <a:t>Resultatene </a:t>
            </a:r>
            <a:r>
              <a:rPr lang="nb-NO" dirty="0"/>
              <a:t>på </a:t>
            </a:r>
            <a:r>
              <a:rPr lang="nb-NO" dirty="0" smtClean="0"/>
              <a:t>matematikkprøvene</a:t>
            </a:r>
            <a:endParaRPr lang="nb-NO" dirty="0"/>
          </a:p>
          <a:p>
            <a:pPr lvl="2"/>
            <a:r>
              <a:rPr lang="nb-NO" dirty="0"/>
              <a:t>Offentlige registerdata: Kjønn, </a:t>
            </a:r>
            <a:r>
              <a:rPr lang="nb-NO" dirty="0" smtClean="0"/>
              <a:t>familie</a:t>
            </a:r>
            <a:r>
              <a:rPr lang="nb-NO" dirty="0" smtClean="0"/>
              <a:t>bakgrunn</a:t>
            </a:r>
            <a:r>
              <a:rPr lang="nb-NO" dirty="0"/>
              <a:t>, utdanningsforløp, </a:t>
            </a:r>
            <a:r>
              <a:rPr lang="nb-NO" dirty="0" smtClean="0"/>
              <a:t>jobber, mv.</a:t>
            </a:r>
          </a:p>
          <a:p>
            <a:pPr lvl="1"/>
            <a:r>
              <a:rPr lang="nb-NO" dirty="0"/>
              <a:t>All informasjon vil være avidentifisert for </a:t>
            </a:r>
            <a:r>
              <a:rPr lang="nb-NO" dirty="0" smtClean="0"/>
              <a:t>forskerne</a:t>
            </a:r>
            <a:endParaRPr lang="nb-NO" dirty="0"/>
          </a:p>
          <a:p>
            <a:r>
              <a:rPr lang="nb-NO" dirty="0" smtClean="0"/>
              <a:t>Eleven må samtykke i kobling av data ved å skrive under samtykkeerklæring</a:t>
            </a:r>
          </a:p>
          <a:p>
            <a:r>
              <a:rPr lang="nb-NO" dirty="0" smtClean="0"/>
              <a:t>Dette samtykke kan eleven trekke når som helst uten begrunnelse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7025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1850" y="4903304"/>
            <a:ext cx="10515600" cy="984388"/>
          </a:xfrm>
        </p:spPr>
        <p:txBody>
          <a:bodyPr/>
          <a:lstStyle/>
          <a:p>
            <a:pPr algn="ctr"/>
            <a:r>
              <a:rPr lang="nb-NO" dirty="0"/>
              <a:t>Takk for oppmerksomheten</a:t>
            </a:r>
          </a:p>
        </p:txBody>
      </p:sp>
      <p:pic>
        <p:nvPicPr>
          <p:cNvPr id="6" name="Bilde 5" descr="We aren’t in the ‘teaching business’, rather we are in th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87" y="1139790"/>
            <a:ext cx="404812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45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295</Words>
  <Application>Microsoft Office PowerPoint</Application>
  <PresentationFormat>Egendefinert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Forskningsprosjektet «Intensivundervisning i matematikk for yrkesfagelever»</vt:lpstr>
      <vt:lpstr>Bakgrunnen for prosjektet</vt:lpstr>
      <vt:lpstr>Innholdet i prosjektet</vt:lpstr>
      <vt:lpstr>Elevene skal gjøre</vt:lpstr>
      <vt:lpstr>Samtykke og forskning</vt:lpstr>
      <vt:lpstr>Takk for oppmerksomheten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Forskningsprosjektet intensivtiltak i matematikk for yrkesfagelever</dc:title>
  <dc:creator>Ole Henning Nyhus</dc:creator>
  <cp:lastModifiedBy>Torberg Falch</cp:lastModifiedBy>
  <cp:revision>28</cp:revision>
  <dcterms:created xsi:type="dcterms:W3CDTF">2016-06-15T21:56:43Z</dcterms:created>
  <dcterms:modified xsi:type="dcterms:W3CDTF">2016-09-21T09:38:08Z</dcterms:modified>
</cp:coreProperties>
</file>